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a6b7f7e4a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a6b7f7e4a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fa6b7f7e4a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fa6b7f7e4a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fa6b7f7e4a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fa6b7f7e4a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fa6b7f7e4a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fa6b7f7e4a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a6b7f7e4a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a6b7f7e4a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fa6b7f7e4a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fa6b7f7e4a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fa6b7f7e4a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fa6b7f7e4a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fa6b7f7e4a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fa6b7f7e4a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med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369400" y="44925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820">
                <a:latin typeface="Times New Roman"/>
                <a:ea typeface="Times New Roman"/>
                <a:cs typeface="Times New Roman"/>
                <a:sym typeface="Times New Roman"/>
              </a:rPr>
              <a:t>Youth Programs</a:t>
            </a:r>
            <a:endParaRPr sz="382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556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4th of July parade</a:t>
            </a:r>
            <a:endParaRPr sz="2000"/>
          </a:p>
          <a:p>
            <a:pPr marL="457200" lvl="0" indent="-3556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Flag replacements (Memorial &amp; Veteran’s Day)</a:t>
            </a:r>
            <a:endParaRPr sz="2000"/>
          </a:p>
          <a:p>
            <a:pPr marL="457200" lvl="0" indent="-3556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Holidays</a:t>
            </a:r>
            <a:endParaRPr sz="2000"/>
          </a:p>
          <a:p>
            <a:pPr marL="457200" lvl="0" indent="-3556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Care packages</a:t>
            </a:r>
            <a:endParaRPr sz="2000"/>
          </a:p>
        </p:txBody>
      </p:sp>
      <p:pic>
        <p:nvPicPr>
          <p:cNvPr id="62" name="Google Shape;62;p14" title="843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775" y="514875"/>
            <a:ext cx="4113750" cy="411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21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556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Public schools</a:t>
            </a:r>
            <a:endParaRPr sz="2000"/>
          </a:p>
          <a:p>
            <a:pPr marL="457200" lvl="0" indent="-3556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Private schools</a:t>
            </a:r>
            <a:endParaRPr sz="2000"/>
          </a:p>
          <a:p>
            <a:pPr marL="457200" lvl="0" indent="-3556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Home schooled</a:t>
            </a:r>
            <a:endParaRPr sz="2000"/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70" name="Google Shape;70;p15" title="1607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96775" y="841375"/>
            <a:ext cx="5316600" cy="3667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620" b="1"/>
              <a:t>Let your imagination inspire America!</a:t>
            </a:r>
            <a:endParaRPr sz="3620" b="1"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1471425" y="1152475"/>
            <a:ext cx="6148800" cy="386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1"/>
                </a:solidFill>
              </a:rPr>
              <a:t>Create an original work of art that shows what America means to you</a:t>
            </a:r>
            <a:endParaRPr sz="2000" b="1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 b="1">
                <a:solidFill>
                  <a:schemeClr val="dk1"/>
                </a:solidFill>
              </a:rPr>
              <a:t>History</a:t>
            </a:r>
            <a:endParaRPr sz="1700" b="1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 b="1">
                <a:solidFill>
                  <a:schemeClr val="dk1"/>
                </a:solidFill>
              </a:rPr>
              <a:t>Freedoms</a:t>
            </a:r>
            <a:endParaRPr sz="1700" b="1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 b="1">
                <a:solidFill>
                  <a:schemeClr val="dk1"/>
                </a:solidFill>
              </a:rPr>
              <a:t>Traditions</a:t>
            </a:r>
            <a:endParaRPr sz="1700" b="1">
              <a:solidFill>
                <a:schemeClr val="dk1"/>
              </a:solidFill>
            </a:endParaRPr>
          </a:p>
        </p:txBody>
      </p:sp>
      <p:sp>
        <p:nvSpPr>
          <p:cNvPr id="77" name="Google Shape;77;p1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Lending Library</a:t>
            </a:r>
            <a:endParaRPr sz="1700"/>
          </a:p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Read to students</a:t>
            </a:r>
            <a:endParaRPr sz="1700"/>
          </a:p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Patriotism Through Literacy</a:t>
            </a:r>
            <a:endParaRPr sz="1700"/>
          </a:p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Read out loud events</a:t>
            </a:r>
            <a:endParaRPr sz="1700"/>
          </a:p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Read with a Vet</a:t>
            </a:r>
            <a:endParaRPr sz="1700"/>
          </a:p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Read-a-Thons</a:t>
            </a:r>
            <a:endParaRPr sz="1700"/>
          </a:p>
        </p:txBody>
      </p:sp>
      <p:pic>
        <p:nvPicPr>
          <p:cNvPr id="85" name="Google Shape;85;p17" title="1372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718" y="69800"/>
            <a:ext cx="3509763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body" idx="1"/>
          </p:nvPr>
        </p:nvSpPr>
        <p:spPr>
          <a:xfrm>
            <a:off x="419050" y="80112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Awards at all levels</a:t>
            </a:r>
            <a:endParaRPr sz="2300"/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Post, District, State &amp; National</a:t>
            </a:r>
            <a:endParaRPr sz="2300"/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Grade tiers</a:t>
            </a:r>
            <a:endParaRPr sz="23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K-2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3-5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6-8</a:t>
            </a:r>
            <a:endParaRPr sz="21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93" name="Google Shape;93;p18" title="unnamed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7850" y="62875"/>
            <a:ext cx="3429000" cy="5017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20"/>
              <a:t>Questions</a:t>
            </a:r>
            <a:endParaRPr sz="4020"/>
          </a:p>
        </p:txBody>
      </p:sp>
      <p:sp>
        <p:nvSpPr>
          <p:cNvPr id="99" name="Google Shape;99;p19"/>
          <p:cNvSpPr txBox="1">
            <a:spLocks noGrp="1"/>
          </p:cNvSpPr>
          <p:nvPr>
            <p:ph type="body" idx="1"/>
          </p:nvPr>
        </p:nvSpPr>
        <p:spPr>
          <a:xfrm>
            <a:off x="2732175" y="1327925"/>
            <a:ext cx="5249100" cy="263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62" b="1">
                <a:solidFill>
                  <a:schemeClr val="dk1"/>
                </a:solidFill>
              </a:rPr>
              <a:t>10 points per question</a:t>
            </a:r>
            <a:endParaRPr sz="5862" b="1">
              <a:solidFill>
                <a:schemeClr val="dk1"/>
              </a:solidFill>
            </a:endParaRPr>
          </a:p>
          <a:p>
            <a:pPr marL="457200" lvl="0" indent="-321666" algn="l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" sz="5862" b="1">
                <a:solidFill>
                  <a:schemeClr val="dk1"/>
                </a:solidFill>
              </a:rPr>
              <a:t>What is the theme for illustrating America? </a:t>
            </a:r>
            <a:endParaRPr sz="5862" b="1">
              <a:solidFill>
                <a:schemeClr val="dk1"/>
              </a:solidFill>
            </a:endParaRPr>
          </a:p>
          <a:p>
            <a:pPr marL="457200" lvl="0" indent="-32166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" sz="5862" b="1">
                <a:solidFill>
                  <a:schemeClr val="dk1"/>
                </a:solidFill>
              </a:rPr>
              <a:t>The deadline has been moved to what day?</a:t>
            </a:r>
            <a:endParaRPr sz="5862" b="1">
              <a:solidFill>
                <a:schemeClr val="dk1"/>
              </a:solidFill>
            </a:endParaRPr>
          </a:p>
          <a:p>
            <a:pPr marL="457200" lvl="0" indent="-32166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" sz="5862" b="1">
                <a:solidFill>
                  <a:schemeClr val="dk1"/>
                </a:solidFill>
              </a:rPr>
              <a:t>Give one activity Auxiliary can include youth in.</a:t>
            </a:r>
            <a:endParaRPr sz="5862" b="1">
              <a:solidFill>
                <a:schemeClr val="dk1"/>
              </a:solidFill>
            </a:endParaRPr>
          </a:p>
          <a:p>
            <a:pPr marL="457200" lvl="0" indent="-32166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" sz="5862" b="1">
                <a:solidFill>
                  <a:schemeClr val="dk1"/>
                </a:solidFill>
              </a:rPr>
              <a:t>What was one example given to grow the love of reading?</a:t>
            </a:r>
            <a:endParaRPr sz="5862" b="1">
              <a:solidFill>
                <a:schemeClr val="dk1"/>
              </a:solidFill>
            </a:endParaRPr>
          </a:p>
          <a:p>
            <a:pPr marL="457200" lvl="0" indent="-32166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" sz="5862" b="1">
                <a:solidFill>
                  <a:schemeClr val="dk1"/>
                </a:solidFill>
              </a:rPr>
              <a:t>Where can official rules &amp; eligibility for IA be found?</a:t>
            </a:r>
            <a:endParaRPr sz="5862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20"/>
              <a:t>Answers</a:t>
            </a:r>
            <a:endParaRPr sz="4020"/>
          </a:p>
        </p:txBody>
      </p:sp>
      <p:sp>
        <p:nvSpPr>
          <p:cNvPr id="105" name="Google Shape;105;p20"/>
          <p:cNvSpPr txBox="1">
            <a:spLocks noGrp="1"/>
          </p:cNvSpPr>
          <p:nvPr>
            <p:ph type="body" idx="1"/>
          </p:nvPr>
        </p:nvSpPr>
        <p:spPr>
          <a:xfrm>
            <a:off x="1962900" y="1240325"/>
            <a:ext cx="6869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" b="1">
                <a:solidFill>
                  <a:schemeClr val="dk1"/>
                </a:solidFill>
              </a:rPr>
              <a:t>Show us how you see America</a:t>
            </a:r>
            <a:endParaRPr b="1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" b="1">
                <a:solidFill>
                  <a:schemeClr val="dk1"/>
                </a:solidFill>
              </a:rPr>
              <a:t>December 15th 2026 due to local VFW Auxiliary </a:t>
            </a:r>
            <a:endParaRPr b="1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" b="1">
                <a:solidFill>
                  <a:schemeClr val="dk1"/>
                </a:solidFill>
              </a:rPr>
              <a:t>Any bullet point from slide #2</a:t>
            </a:r>
            <a:endParaRPr b="1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" b="1">
                <a:solidFill>
                  <a:schemeClr val="dk1"/>
                </a:solidFill>
              </a:rPr>
              <a:t>Any bullet point from slide #5</a:t>
            </a:r>
            <a:endParaRPr b="1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" b="1">
                <a:solidFill>
                  <a:schemeClr val="dk1"/>
                </a:solidFill>
              </a:rPr>
              <a:t>In MALTA under Member Resources </a:t>
            </a: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</Words>
  <Application>Microsoft Office PowerPoint</Application>
  <PresentationFormat>On-screen Show (16:9)</PresentationFormat>
  <Paragraphs>38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Times New Roman</vt:lpstr>
      <vt:lpstr>Simple Light</vt:lpstr>
      <vt:lpstr>Youth Programs</vt:lpstr>
      <vt:lpstr>PowerPoint Presentation</vt:lpstr>
      <vt:lpstr>PowerPoint Presentation</vt:lpstr>
      <vt:lpstr>Let your imagination inspire America!</vt:lpstr>
      <vt:lpstr>PowerPoint Presentation</vt:lpstr>
      <vt:lpstr>PowerPoint Presentation</vt:lpstr>
      <vt:lpstr>Questions</vt:lpstr>
      <vt:lpstr>Answers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Betty</dc:creator>
  <cp:lastModifiedBy>Betty Decker</cp:lastModifiedBy>
  <cp:revision>1</cp:revision>
  <dcterms:modified xsi:type="dcterms:W3CDTF">2026-09-13T16:58:27Z</dcterms:modified>
</cp:coreProperties>
</file>