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7" r:id="rId5"/>
    <p:sldId id="260" r:id="rId6"/>
    <p:sldId id="268" r:id="rId7"/>
    <p:sldId id="262" r:id="rId8"/>
    <p:sldId id="269" r:id="rId9"/>
    <p:sldId id="264" r:id="rId10"/>
    <p:sldId id="270" r:id="rId11"/>
    <p:sldId id="266" r:id="rId12"/>
    <p:sldId id="27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69572C-4CC3-4CAA-994D-C74AC4174326}" v="2" dt="2026-09-10T00:29:57.1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9/13/2026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9/13/2026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9/13/2026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dcgarcia.1121@gmail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F9C91-B19E-EB29-BFC8-2BAE737D0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Buddy Poppy Feud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FACA-1D81-684A-87B3-4F00FB0FD9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Gameshow host: Dominique C. Garcia</a:t>
            </a:r>
          </a:p>
        </p:txBody>
      </p:sp>
    </p:spTree>
    <p:extLst>
      <p:ext uri="{BB962C8B-B14F-4D97-AF65-F5344CB8AC3E}">
        <p14:creationId xmlns:p14="http://schemas.microsoft.com/office/powerpoint/2010/main" val="2099030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3D1AEA-B1BB-CE07-A4CB-F8BB0290B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4FFA0-ABA4-D3D6-C591-3AC5EF984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5 Goals of the Buddy Poppy Program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7A62B32-9865-A86E-7667-1182B13206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6123686"/>
              </p:ext>
            </p:extLst>
          </p:nvPr>
        </p:nvGraphicFramePr>
        <p:xfrm>
          <a:off x="1295402" y="2557462"/>
          <a:ext cx="9601198" cy="3123810"/>
        </p:xfrm>
        <a:graphic>
          <a:graphicData uri="http://schemas.openxmlformats.org/drawingml/2006/table">
            <a:tbl>
              <a:tblPr firstRow="1" bandRow="1">
                <a:tableStyleId>{E929F9F4-4A8F-4326-A1B4-22849713DDAB}</a:tableStyleId>
              </a:tblPr>
              <a:tblGrid>
                <a:gridCol w="9601198">
                  <a:extLst>
                    <a:ext uri="{9D8B030D-6E8A-4147-A177-3AD203B41FA5}">
                      <a16:colId xmlns:a16="http://schemas.microsoft.com/office/drawing/2014/main" val="917681347"/>
                    </a:ext>
                  </a:extLst>
                </a:gridCol>
              </a:tblGrid>
              <a:tr h="52063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100537"/>
                  </a:ext>
                </a:extLst>
              </a:tr>
              <a:tr h="52063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  <a:r>
                        <a:rPr lang="en-US" sz="2400" dirty="0"/>
                        <a:t>Buddy Poppy Display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4620151"/>
                  </a:ext>
                </a:extLst>
              </a:tr>
              <a:tr h="52063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Education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5641610"/>
                  </a:ext>
                </a:extLst>
              </a:tr>
              <a:tr h="52063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Buddy Poppy Distribution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4915934"/>
                  </a:ext>
                </a:extLst>
              </a:tr>
              <a:tr h="52063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Buddy Poppy Items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748147"/>
                  </a:ext>
                </a:extLst>
              </a:tr>
              <a:tr h="52063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Awards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00461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4302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A0C77-B349-574F-2970-BF0A32EA3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Awards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F7484-B7A7-A3EC-F1ED-91FB920976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Citation and $25 to one VFW Auxiliary in each program division for the most outstanding activity and/or event to educate their community about the VFW “Buddy” Poppy- due to me by March 31, 2027</a:t>
            </a:r>
          </a:p>
        </p:txBody>
      </p:sp>
    </p:spTree>
    <p:extLst>
      <p:ext uri="{BB962C8B-B14F-4D97-AF65-F5344CB8AC3E}">
        <p14:creationId xmlns:p14="http://schemas.microsoft.com/office/powerpoint/2010/main" val="38707736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F9F9F-10D7-ECF6-6DF1-0B8D78668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1AEF20-FE58-813A-0989-7D45C6620D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Contact</a:t>
            </a:r>
          </a:p>
          <a:p>
            <a:pPr marL="0" indent="0">
              <a:buNone/>
            </a:pPr>
            <a:r>
              <a:rPr lang="en-US" dirty="0"/>
              <a:t>Address: 7111 Weston PL NW ABQ, NM 87114</a:t>
            </a:r>
          </a:p>
          <a:p>
            <a:pPr marL="0" indent="0">
              <a:buNone/>
            </a:pPr>
            <a:r>
              <a:rPr lang="en-US" dirty="0"/>
              <a:t>Email: </a:t>
            </a:r>
            <a:r>
              <a:rPr lang="en-US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dcgarcia.1121@gmail.com</a:t>
            </a: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/>
              <a:t>Phone: 505-974-0018</a:t>
            </a:r>
          </a:p>
        </p:txBody>
      </p:sp>
    </p:spTree>
    <p:extLst>
      <p:ext uri="{BB962C8B-B14F-4D97-AF65-F5344CB8AC3E}">
        <p14:creationId xmlns:p14="http://schemas.microsoft.com/office/powerpoint/2010/main" val="850314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ED9F2-232E-151C-2BA3-1F0698C3D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5 Goals of the Buddy Poppy Program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B6BD24B-95A1-AD9E-A70C-5940BC61F9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0470267"/>
              </p:ext>
            </p:extLst>
          </p:nvPr>
        </p:nvGraphicFramePr>
        <p:xfrm>
          <a:off x="1295402" y="2557462"/>
          <a:ext cx="9601198" cy="3123810"/>
        </p:xfrm>
        <a:graphic>
          <a:graphicData uri="http://schemas.openxmlformats.org/drawingml/2006/table">
            <a:tbl>
              <a:tblPr firstRow="1" bandRow="1">
                <a:tableStyleId>{E929F9F4-4A8F-4326-A1B4-22849713DDAB}</a:tableStyleId>
              </a:tblPr>
              <a:tblGrid>
                <a:gridCol w="9601198">
                  <a:extLst>
                    <a:ext uri="{9D8B030D-6E8A-4147-A177-3AD203B41FA5}">
                      <a16:colId xmlns:a16="http://schemas.microsoft.com/office/drawing/2014/main" val="917681347"/>
                    </a:ext>
                  </a:extLst>
                </a:gridCol>
              </a:tblGrid>
              <a:tr h="52063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100537"/>
                  </a:ext>
                </a:extLst>
              </a:tr>
              <a:tr h="52063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  <a:r>
                        <a:rPr lang="en-US" sz="2400" dirty="0"/>
                        <a:t>Buddy Poppy Display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4620151"/>
                  </a:ext>
                </a:extLst>
              </a:tr>
              <a:tr h="52063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5641610"/>
                  </a:ext>
                </a:extLst>
              </a:tr>
              <a:tr h="52063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4915934"/>
                  </a:ext>
                </a:extLst>
              </a:tr>
              <a:tr h="52063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748147"/>
                  </a:ext>
                </a:extLst>
              </a:tr>
              <a:tr h="52063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00461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0569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BBCDF-30CC-6780-8053-77B544FE2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Buddy Poppy Display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5EBC4-3F90-0385-566A-5C668A1007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3 Categories </a:t>
            </a:r>
          </a:p>
          <a:p>
            <a:pPr lvl="1"/>
            <a:r>
              <a:rPr lang="en-US" dirty="0"/>
              <a:t>Public Promotion of Poppy Campaign</a:t>
            </a:r>
          </a:p>
          <a:p>
            <a:pPr lvl="1"/>
            <a:r>
              <a:rPr lang="en-US" dirty="0"/>
              <a:t>Memorial or Inspirational Displays </a:t>
            </a:r>
          </a:p>
          <a:p>
            <a:pPr lvl="1"/>
            <a:r>
              <a:rPr lang="en-US" dirty="0"/>
              <a:t>Artistic or Decorative Use of Poppies </a:t>
            </a:r>
          </a:p>
          <a:p>
            <a:r>
              <a:rPr lang="en-US" dirty="0"/>
              <a:t>Must be made from the poppies purchased through the VFW Store original or tin tab</a:t>
            </a:r>
          </a:p>
          <a:p>
            <a:r>
              <a:rPr lang="en-US" dirty="0"/>
              <a:t>Can enter one in each category </a:t>
            </a:r>
          </a:p>
          <a:p>
            <a:r>
              <a:rPr lang="en-US" dirty="0"/>
              <a:t>Can write a 4x6 white card in black ink as to what the display theme is or means</a:t>
            </a:r>
          </a:p>
          <a:p>
            <a:r>
              <a:rPr lang="en-US" dirty="0"/>
              <a:t>Post or Auxiliary name or number, city may NOT be visible on display </a:t>
            </a:r>
          </a:p>
          <a:p>
            <a:r>
              <a:rPr lang="en-US" dirty="0"/>
              <a:t>At least 1 Poppy must be in its original form, color and tab attached </a:t>
            </a:r>
          </a:p>
        </p:txBody>
      </p:sp>
    </p:spTree>
    <p:extLst>
      <p:ext uri="{BB962C8B-B14F-4D97-AF65-F5344CB8AC3E}">
        <p14:creationId xmlns:p14="http://schemas.microsoft.com/office/powerpoint/2010/main" val="3924985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6147D-6D3F-C158-EF48-4749E2478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DBC62-A383-3ECC-DA1A-246CD6C5D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5 Goals of the Buddy Poppy Program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CA73549-BA3F-5238-F9CF-82F8765534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8021577"/>
              </p:ext>
            </p:extLst>
          </p:nvPr>
        </p:nvGraphicFramePr>
        <p:xfrm>
          <a:off x="1295402" y="2557462"/>
          <a:ext cx="9601198" cy="3123810"/>
        </p:xfrm>
        <a:graphic>
          <a:graphicData uri="http://schemas.openxmlformats.org/drawingml/2006/table">
            <a:tbl>
              <a:tblPr firstRow="1" bandRow="1">
                <a:tableStyleId>{E929F9F4-4A8F-4326-A1B4-22849713DDAB}</a:tableStyleId>
              </a:tblPr>
              <a:tblGrid>
                <a:gridCol w="9601198">
                  <a:extLst>
                    <a:ext uri="{9D8B030D-6E8A-4147-A177-3AD203B41FA5}">
                      <a16:colId xmlns:a16="http://schemas.microsoft.com/office/drawing/2014/main" val="917681347"/>
                    </a:ext>
                  </a:extLst>
                </a:gridCol>
              </a:tblGrid>
              <a:tr h="52063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100537"/>
                  </a:ext>
                </a:extLst>
              </a:tr>
              <a:tr h="52063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  <a:r>
                        <a:rPr lang="en-US" sz="2400" dirty="0"/>
                        <a:t>Buddy Poppy Display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4620151"/>
                  </a:ext>
                </a:extLst>
              </a:tr>
              <a:tr h="52063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Education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5641610"/>
                  </a:ext>
                </a:extLst>
              </a:tr>
              <a:tr h="52063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4915934"/>
                  </a:ext>
                </a:extLst>
              </a:tr>
              <a:tr h="52063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748147"/>
                  </a:ext>
                </a:extLst>
              </a:tr>
              <a:tr h="52063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00461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4450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5BF71-C990-293E-7191-C65261B60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Education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B1BC4C-C8E7-3AB6-9DB4-6D630FA8B0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Telling our communities what the Buddy Poppy represents- the blood shed by American service members</a:t>
            </a:r>
          </a:p>
          <a:p>
            <a:r>
              <a:rPr lang="en-US" dirty="0"/>
              <a:t>It is the official remembrance flower of the VFW </a:t>
            </a:r>
          </a:p>
          <a:p>
            <a:r>
              <a:rPr lang="en-US" dirty="0"/>
              <a:t>The Poppy was inspired by Canadian Army Col. John McCrae’s famous poem “In Flanders Field” </a:t>
            </a:r>
          </a:p>
          <a:p>
            <a:r>
              <a:rPr lang="en-US" dirty="0"/>
              <a:t>Before Memorial Day 1922 VFW conducted the first Poppy distribution- the first veterans' organization to organize nationwide </a:t>
            </a:r>
          </a:p>
          <a:p>
            <a:r>
              <a:rPr lang="en-US" dirty="0"/>
              <a:t>VFW has all trademark rights to the name of Buddy, no other organization, firm, or individual can use the name “Buddy” Poppy </a:t>
            </a:r>
          </a:p>
        </p:txBody>
      </p:sp>
    </p:spTree>
    <p:extLst>
      <p:ext uri="{BB962C8B-B14F-4D97-AF65-F5344CB8AC3E}">
        <p14:creationId xmlns:p14="http://schemas.microsoft.com/office/powerpoint/2010/main" val="2254014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82BF1-C634-1440-B837-970FD7669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A9116-9757-5ECB-141D-C539AB088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5 Goals of the Buddy Poppy Program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954AF35-5A50-25F3-2124-4B3DD95DEF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6566546"/>
              </p:ext>
            </p:extLst>
          </p:nvPr>
        </p:nvGraphicFramePr>
        <p:xfrm>
          <a:off x="1295402" y="2557462"/>
          <a:ext cx="9601198" cy="3123810"/>
        </p:xfrm>
        <a:graphic>
          <a:graphicData uri="http://schemas.openxmlformats.org/drawingml/2006/table">
            <a:tbl>
              <a:tblPr firstRow="1" bandRow="1">
                <a:tableStyleId>{E929F9F4-4A8F-4326-A1B4-22849713DDAB}</a:tableStyleId>
              </a:tblPr>
              <a:tblGrid>
                <a:gridCol w="9601198">
                  <a:extLst>
                    <a:ext uri="{9D8B030D-6E8A-4147-A177-3AD203B41FA5}">
                      <a16:colId xmlns:a16="http://schemas.microsoft.com/office/drawing/2014/main" val="917681347"/>
                    </a:ext>
                  </a:extLst>
                </a:gridCol>
              </a:tblGrid>
              <a:tr h="52063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100537"/>
                  </a:ext>
                </a:extLst>
              </a:tr>
              <a:tr h="52063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  <a:r>
                        <a:rPr lang="en-US" sz="2400" dirty="0"/>
                        <a:t>Buddy Poppy Display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4620151"/>
                  </a:ext>
                </a:extLst>
              </a:tr>
              <a:tr h="52063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Education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5641610"/>
                  </a:ext>
                </a:extLst>
              </a:tr>
              <a:tr h="52063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Buddy Poppy Distribution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4915934"/>
                  </a:ext>
                </a:extLst>
              </a:tr>
              <a:tr h="52063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748147"/>
                  </a:ext>
                </a:extLst>
              </a:tr>
              <a:tr h="52063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00461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0321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64C69-8EAF-457A-26AA-323C49488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Buddy Poppy Distribution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16A80-6EFB-8D3A-BA51-88212C6DB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Pair up with your VFW to hold a joint Poppy distribution- include membership drives also </a:t>
            </a:r>
          </a:p>
          <a:p>
            <a:r>
              <a:rPr lang="en-US" dirty="0"/>
              <a:t>Always check if you need to have a permit before the event</a:t>
            </a:r>
          </a:p>
          <a:p>
            <a:r>
              <a:rPr lang="en-US" dirty="0"/>
              <a:t>Ask weeks in advance for permission from location you want to have it at </a:t>
            </a:r>
          </a:p>
          <a:p>
            <a:r>
              <a:rPr lang="en-US" dirty="0"/>
              <a:t>Make sure all the details are planned and shared with all members on both sides </a:t>
            </a:r>
          </a:p>
          <a:p>
            <a:r>
              <a:rPr lang="en-US" dirty="0"/>
              <a:t>Get the word out- social media, TV, Radio, papers, flyers, etc.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887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8930C-84B6-F317-1E29-17733F471D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37733-C4AB-044F-3334-A779DCDE0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5 Goals of the Buddy Poppy Program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BDED40B-F83C-91BB-8943-F43BE73C45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7938669"/>
              </p:ext>
            </p:extLst>
          </p:nvPr>
        </p:nvGraphicFramePr>
        <p:xfrm>
          <a:off x="1295402" y="2557462"/>
          <a:ext cx="9601198" cy="3123810"/>
        </p:xfrm>
        <a:graphic>
          <a:graphicData uri="http://schemas.openxmlformats.org/drawingml/2006/table">
            <a:tbl>
              <a:tblPr firstRow="1" bandRow="1">
                <a:tableStyleId>{E929F9F4-4A8F-4326-A1B4-22849713DDAB}</a:tableStyleId>
              </a:tblPr>
              <a:tblGrid>
                <a:gridCol w="9601198">
                  <a:extLst>
                    <a:ext uri="{9D8B030D-6E8A-4147-A177-3AD203B41FA5}">
                      <a16:colId xmlns:a16="http://schemas.microsoft.com/office/drawing/2014/main" val="917681347"/>
                    </a:ext>
                  </a:extLst>
                </a:gridCol>
              </a:tblGrid>
              <a:tr h="52063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100537"/>
                  </a:ext>
                </a:extLst>
              </a:tr>
              <a:tr h="52063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  <a:r>
                        <a:rPr lang="en-US" sz="2400" dirty="0"/>
                        <a:t>Buddy Poppy Display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4620151"/>
                  </a:ext>
                </a:extLst>
              </a:tr>
              <a:tr h="52063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Education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5641610"/>
                  </a:ext>
                </a:extLst>
              </a:tr>
              <a:tr h="52063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Buddy Poppy Distribution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4915934"/>
                  </a:ext>
                </a:extLst>
              </a:tr>
              <a:tr h="52063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Buddy Poppy Items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748147"/>
                  </a:ext>
                </a:extLst>
              </a:tr>
              <a:tr h="52063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00461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3224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9FEC0-6865-49DB-4A95-6CE8D9D50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Buddy Poppy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C4F97-4A46-71BB-7102-4AFBFCF050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Buddy Poppies- original or tin contact your VFW post to order </a:t>
            </a:r>
          </a:p>
          <a:p>
            <a:pPr lvl="1"/>
            <a:r>
              <a:rPr lang="en-US" dirty="0"/>
              <a:t>Request order at least 2-3 month prior to the distribution date</a:t>
            </a:r>
          </a:p>
          <a:p>
            <a:r>
              <a:rPr lang="en-US" dirty="0"/>
              <a:t>vfwstore.org has apparel, distribution supplies, and promotional items </a:t>
            </a:r>
          </a:p>
          <a:p>
            <a:pPr lvl="1"/>
            <a:r>
              <a:rPr lang="en-US" dirty="0"/>
              <a:t>Highly recommend getting- Story of the VFW “Buddy” Poppy</a:t>
            </a:r>
          </a:p>
          <a:p>
            <a:r>
              <a:rPr lang="en-US" dirty="0"/>
              <a:t>Always be sure to check Member Resources in MALTA for more Buddy Poppy information, awards, and contest rules</a:t>
            </a:r>
          </a:p>
        </p:txBody>
      </p:sp>
    </p:spTree>
    <p:extLst>
      <p:ext uri="{BB962C8B-B14F-4D97-AF65-F5344CB8AC3E}">
        <p14:creationId xmlns:p14="http://schemas.microsoft.com/office/powerpoint/2010/main" val="19970666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145</TotalTime>
  <Words>485</Words>
  <Application>Microsoft Office PowerPoint</Application>
  <PresentationFormat>Widescreen</PresentationFormat>
  <Paragraphs>67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Garamond</vt:lpstr>
      <vt:lpstr>Organic</vt:lpstr>
      <vt:lpstr>Buddy Poppy Feud</vt:lpstr>
      <vt:lpstr>Top 5 Goals of the Buddy Poppy Program</vt:lpstr>
      <vt:lpstr>Buddy Poppy Display</vt:lpstr>
      <vt:lpstr>Top 5 Goals of the Buddy Poppy Program</vt:lpstr>
      <vt:lpstr>Education</vt:lpstr>
      <vt:lpstr>Top 5 Goals of the Buddy Poppy Program</vt:lpstr>
      <vt:lpstr>Buddy Poppy Distribution </vt:lpstr>
      <vt:lpstr>Top 5 Goals of the Buddy Poppy Program</vt:lpstr>
      <vt:lpstr>Buddy Poppy Items</vt:lpstr>
      <vt:lpstr>Top 5 Goals of the Buddy Poppy Program</vt:lpstr>
      <vt:lpstr>Awards</vt:lpstr>
      <vt:lpstr>Questions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Dominique Garcia</dc:creator>
  <cp:lastModifiedBy>Betty Decker</cp:lastModifiedBy>
  <cp:revision>4</cp:revision>
  <dcterms:created xsi:type="dcterms:W3CDTF">2026-09-09T23:48:37Z</dcterms:created>
  <dcterms:modified xsi:type="dcterms:W3CDTF">2026-09-13T16:55:03Z</dcterms:modified>
</cp:coreProperties>
</file>